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6" r:id="rId2"/>
    <p:sldId id="265" r:id="rId3"/>
    <p:sldId id="266" r:id="rId4"/>
    <p:sldId id="268" r:id="rId5"/>
    <p:sldId id="269" r:id="rId6"/>
    <p:sldId id="270" r:id="rId7"/>
    <p:sldId id="271" r:id="rId8"/>
    <p:sldId id="272" r:id="rId9"/>
    <p:sldId id="273" r:id="rId10"/>
    <p:sldId id="291" r:id="rId11"/>
    <p:sldId id="274" r:id="rId12"/>
    <p:sldId id="304" r:id="rId13"/>
    <p:sldId id="305" r:id="rId14"/>
    <p:sldId id="306" r:id="rId15"/>
    <p:sldId id="275" r:id="rId16"/>
    <p:sldId id="276" r:id="rId17"/>
    <p:sldId id="277" r:id="rId18"/>
    <p:sldId id="278" r:id="rId19"/>
    <p:sldId id="279" r:id="rId20"/>
    <p:sldId id="292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3" r:id="rId33"/>
    <p:sldId id="294" r:id="rId34"/>
    <p:sldId id="295" r:id="rId35"/>
    <p:sldId id="303" r:id="rId36"/>
    <p:sldId id="296" r:id="rId37"/>
    <p:sldId id="297" r:id="rId38"/>
    <p:sldId id="298" r:id="rId39"/>
    <p:sldId id="299" r:id="rId40"/>
    <p:sldId id="300" r:id="rId41"/>
    <p:sldId id="301" r:id="rId42"/>
    <p:sldId id="302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68" autoAdjust="0"/>
  </p:normalViewPr>
  <p:slideViewPr>
    <p:cSldViewPr>
      <p:cViewPr varScale="1">
        <p:scale>
          <a:sx n="93" d="100"/>
          <a:sy n="93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DCAAA-9CD1-49D4-B406-906E329FC109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93CFB-8355-4F1D-B20B-A1A9707AE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75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4990E34C-C6F1-484E-B431-DAB5C87C1ED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972DDBC6-E887-4732-AA88-2C9F9ED231A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0E34C-C6F1-484E-B431-DAB5C87C1ED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2DDBC6-E887-4732-AA88-2C9F9ED231A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0E34C-C6F1-484E-B431-DAB5C87C1ED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2DDBC6-E887-4732-AA88-2C9F9ED231A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0E34C-C6F1-484E-B431-DAB5C87C1ED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2DDBC6-E887-4732-AA88-2C9F9ED231AC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4990E34C-C6F1-484E-B431-DAB5C87C1ED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972DDBC6-E887-4732-AA88-2C9F9ED231AC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en-US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990E34C-C6F1-484E-B431-DAB5C87C1ED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2DDBC6-E887-4732-AA88-2C9F9ED231A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990E34C-C6F1-484E-B431-DAB5C87C1ED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72DDBC6-E887-4732-AA88-2C9F9ED231AC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0E34C-C6F1-484E-B431-DAB5C87C1ED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2DDBC6-E887-4732-AA88-2C9F9ED231AC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0E34C-C6F1-484E-B431-DAB5C87C1ED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2DDBC6-E887-4732-AA88-2C9F9ED231A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990E34C-C6F1-484E-B431-DAB5C87C1ED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2DDBC6-E887-4732-AA88-2C9F9ED231A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0E34C-C6F1-484E-B431-DAB5C87C1ED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DDBC6-E887-4732-AA88-2C9F9ED231A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4990E34C-C6F1-484E-B431-DAB5C87C1ED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972DDBC6-E887-4732-AA88-2C9F9ED231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7086600" cy="1069975"/>
          </a:xfrm>
        </p:spPr>
        <p:txBody>
          <a:bodyPr/>
          <a:lstStyle/>
          <a:p>
            <a:pPr algn="ctr"/>
            <a:r>
              <a:rPr lang="en-US" sz="7200" dirty="0" smtClean="0"/>
              <a:t>Using </a:t>
            </a:r>
            <a:r>
              <a:rPr lang="en-US" sz="7200" dirty="0" err="1" smtClean="0"/>
              <a:t>KEPserverEx</a:t>
            </a:r>
            <a:r>
              <a:rPr lang="en-US" sz="8000" dirty="0" smtClean="0"/>
              <a:t/>
            </a:r>
            <a:br>
              <a:rPr lang="en-US" sz="8000" dirty="0" smtClean="0"/>
            </a:br>
            <a:r>
              <a:rPr lang="en-US" sz="2800" dirty="0" smtClean="0"/>
              <a:t>on Sierra Instruments Modbus products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6326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KepserverEx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KEPserverEx</a:t>
            </a:r>
            <a:r>
              <a:rPr lang="en-US" dirty="0" smtClean="0"/>
              <a:t> can </a:t>
            </a:r>
            <a:r>
              <a:rPr lang="en-US" dirty="0"/>
              <a:t>be downloaded from http://</a:t>
            </a:r>
            <a:r>
              <a:rPr lang="en-US" dirty="0" smtClean="0"/>
              <a:t>www.kepware.com/</a:t>
            </a:r>
          </a:p>
          <a:p>
            <a:r>
              <a:rPr lang="en-US" dirty="0" smtClean="0"/>
              <a:t>You can download a Demo Version for free </a:t>
            </a:r>
          </a:p>
          <a:p>
            <a:r>
              <a:rPr lang="en-US" dirty="0" smtClean="0"/>
              <a:t>The current version of </a:t>
            </a:r>
            <a:r>
              <a:rPr lang="en-US" dirty="0" err="1" smtClean="0"/>
              <a:t>KEPsereverEx</a:t>
            </a:r>
            <a:r>
              <a:rPr lang="en-US" dirty="0" smtClean="0"/>
              <a:t> is  5.14. To reset the 2 hour demo timer you must restart your whole PC.</a:t>
            </a:r>
          </a:p>
          <a:p>
            <a:r>
              <a:rPr lang="en-US" dirty="0" smtClean="0"/>
              <a:t>However I prefer the old </a:t>
            </a:r>
            <a:r>
              <a:rPr lang="en-US" dirty="0" err="1" smtClean="0"/>
              <a:t>KEPserverEx</a:t>
            </a:r>
            <a:r>
              <a:rPr lang="en-US" dirty="0" smtClean="0"/>
              <a:t> 4.0 because to reset the 2 hour demo timer you just restart the </a:t>
            </a:r>
            <a:r>
              <a:rPr lang="en-US" dirty="0" err="1" smtClean="0"/>
              <a:t>KEPserverEx</a:t>
            </a:r>
            <a:r>
              <a:rPr lang="en-US" dirty="0" smtClean="0"/>
              <a:t>  program.</a:t>
            </a:r>
          </a:p>
          <a:p>
            <a:r>
              <a:rPr lang="en-US" dirty="0" smtClean="0"/>
              <a:t>Install </a:t>
            </a:r>
            <a:r>
              <a:rPr lang="en-US" dirty="0" err="1" smtClean="0"/>
              <a:t>KEPserverEx</a:t>
            </a:r>
            <a:r>
              <a:rPr lang="en-US" dirty="0" smtClean="0"/>
              <a:t> on your 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09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62000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  <a:spcAft>
                <a:spcPts val="600"/>
              </a:spcAft>
            </a:pPr>
            <a:r>
              <a:rPr lang="en-US" sz="3100" dirty="0" smtClean="0">
                <a:solidFill>
                  <a:srgbClr val="3F3F4D"/>
                </a:solidFill>
              </a:rPr>
              <a:t>Start </a:t>
            </a:r>
            <a:r>
              <a:rPr lang="en-US" sz="3100" dirty="0" err="1" smtClean="0">
                <a:solidFill>
                  <a:srgbClr val="3F3F4D"/>
                </a:solidFill>
              </a:rPr>
              <a:t>KEPserverEx</a:t>
            </a:r>
            <a:r>
              <a:rPr lang="en-US" sz="3100" dirty="0" smtClean="0">
                <a:solidFill>
                  <a:srgbClr val="3F3F4D"/>
                </a:solidFill>
              </a:rPr>
              <a:t>. For </a:t>
            </a:r>
            <a:r>
              <a:rPr lang="en-US" sz="3100" dirty="0">
                <a:solidFill>
                  <a:srgbClr val="3F3F4D"/>
                </a:solidFill>
              </a:rPr>
              <a:t>a fresh start click on </a:t>
            </a:r>
            <a:r>
              <a:rPr lang="en-US" sz="3100" b="1" dirty="0" smtClean="0">
                <a:solidFill>
                  <a:srgbClr val="3F3F4D"/>
                </a:solidFill>
              </a:rPr>
              <a:t>File</a:t>
            </a:r>
            <a:r>
              <a:rPr lang="en-US" sz="3100" dirty="0" smtClean="0">
                <a:solidFill>
                  <a:srgbClr val="3F3F4D"/>
                </a:solidFill>
              </a:rPr>
              <a:t>&gt;</a:t>
            </a:r>
            <a:r>
              <a:rPr lang="en-US" sz="3100" b="1" dirty="0" smtClean="0">
                <a:solidFill>
                  <a:srgbClr val="3F3F4D"/>
                </a:solidFill>
              </a:rPr>
              <a:t>New</a:t>
            </a:r>
            <a:r>
              <a:rPr lang="en-US" sz="3100" dirty="0" smtClean="0">
                <a:solidFill>
                  <a:srgbClr val="3F3F4D"/>
                </a:solidFill>
              </a:rPr>
              <a:t/>
            </a:r>
            <a:br>
              <a:rPr lang="en-US" sz="3100" dirty="0" smtClean="0">
                <a:solidFill>
                  <a:srgbClr val="3F3F4D"/>
                </a:solidFill>
              </a:rPr>
            </a:br>
            <a:r>
              <a:rPr lang="en-US" sz="3100" dirty="0" smtClean="0">
                <a:solidFill>
                  <a:srgbClr val="3F3F4D"/>
                </a:solidFill>
              </a:rPr>
              <a:t>Click on </a:t>
            </a:r>
            <a:r>
              <a:rPr lang="en-US" sz="3100" b="1" dirty="0" smtClean="0">
                <a:solidFill>
                  <a:srgbClr val="3F3F4D"/>
                </a:solidFill>
              </a:rPr>
              <a:t>Click to add a channel </a:t>
            </a:r>
            <a:r>
              <a:rPr lang="en-US" sz="3100" dirty="0" smtClean="0">
                <a:solidFill>
                  <a:srgbClr val="3F3F4D"/>
                </a:solidFill>
              </a:rPr>
              <a:t>to add your master</a:t>
            </a:r>
            <a:r>
              <a:rPr lang="en-US" sz="2000" dirty="0">
                <a:solidFill>
                  <a:srgbClr val="3F3F4D"/>
                </a:solidFill>
              </a:rPr>
              <a:t/>
            </a:r>
            <a:br>
              <a:rPr lang="en-US" sz="2000" dirty="0">
                <a:solidFill>
                  <a:srgbClr val="3F3F4D"/>
                </a:solidFill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652060"/>
            <a:ext cx="7313732" cy="4824940"/>
          </a:xfrm>
        </p:spPr>
      </p:pic>
    </p:spTree>
    <p:extLst>
      <p:ext uri="{BB962C8B-B14F-4D97-AF65-F5344CB8AC3E}">
        <p14:creationId xmlns:p14="http://schemas.microsoft.com/office/powerpoint/2010/main" val="395337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easy way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Kepserver</a:t>
            </a:r>
            <a:r>
              <a:rPr lang="en-US" dirty="0" smtClean="0"/>
              <a:t> allow you to save setups in a file they named with a .</a:t>
            </a:r>
            <a:r>
              <a:rPr lang="en-US" dirty="0" err="1" smtClean="0"/>
              <a:t>opf</a:t>
            </a:r>
            <a:r>
              <a:rPr lang="en-US" dirty="0" smtClean="0"/>
              <a:t> </a:t>
            </a:r>
          </a:p>
          <a:p>
            <a:r>
              <a:rPr lang="en-US" dirty="0" smtClean="0"/>
              <a:t>If someone had already written and saved one, you can use it by going to File&gt;Open and browsing to fine the .</a:t>
            </a:r>
            <a:r>
              <a:rPr lang="en-US" dirty="0" err="1" smtClean="0"/>
              <a:t>opf</a:t>
            </a:r>
            <a:r>
              <a:rPr lang="en-US" dirty="0" smtClean="0"/>
              <a:t> file.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177650"/>
            <a:ext cx="4953000" cy="326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66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r>
              <a:rPr lang="en-US" dirty="0" smtClean="0"/>
              <a:t>Chances are you will be using a different COM port, so change it in the channel properties.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00200"/>
            <a:ext cx="7162800" cy="472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07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r>
              <a:rPr lang="en-US" dirty="0" smtClean="0"/>
              <a:t>All the other setting and tags will have been stored in the .</a:t>
            </a:r>
            <a:r>
              <a:rPr lang="en-US" dirty="0" err="1" smtClean="0"/>
              <a:t>opf</a:t>
            </a:r>
            <a:r>
              <a:rPr lang="en-US" dirty="0" smtClean="0"/>
              <a:t> file.</a:t>
            </a:r>
          </a:p>
          <a:p>
            <a:r>
              <a:rPr lang="en-US" dirty="0" smtClean="0"/>
              <a:t>Click on the Hammer Icon to start the quick client</a:t>
            </a:r>
          </a:p>
          <a:p>
            <a:r>
              <a:rPr lang="en-US" dirty="0" smtClean="0"/>
              <a:t>All the Data and tags configured by the .</a:t>
            </a:r>
            <a:r>
              <a:rPr lang="en-US" dirty="0" err="1" smtClean="0"/>
              <a:t>opf</a:t>
            </a:r>
            <a:r>
              <a:rPr lang="en-US" dirty="0" smtClean="0"/>
              <a:t> author will be visible.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366" y="2057400"/>
            <a:ext cx="5943600" cy="439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17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Doing your Own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Type a name for your Channel name:</a:t>
            </a:r>
            <a:endParaRPr lang="en-US" sz="28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99" y="1679792"/>
            <a:ext cx="6159250" cy="4568608"/>
          </a:xfrm>
        </p:spPr>
      </p:pic>
    </p:spTree>
    <p:extLst>
      <p:ext uri="{BB962C8B-B14F-4D97-AF65-F5344CB8AC3E}">
        <p14:creationId xmlns:p14="http://schemas.microsoft.com/office/powerpoint/2010/main" val="23266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Chose the Device driver, </a:t>
            </a:r>
            <a:r>
              <a:rPr lang="en-US" b="1" dirty="0" smtClean="0"/>
              <a:t>Modbus Serial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026" y="1676400"/>
            <a:ext cx="6252974" cy="4638128"/>
          </a:xfrm>
        </p:spPr>
      </p:pic>
    </p:spTree>
    <p:extLst>
      <p:ext uri="{BB962C8B-B14F-4D97-AF65-F5344CB8AC3E}">
        <p14:creationId xmlns:p14="http://schemas.microsoft.com/office/powerpoint/2010/main" val="223773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686800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Select the COM port </a:t>
            </a:r>
            <a:r>
              <a:rPr lang="en-US" sz="2800" b="1" dirty="0" smtClean="0"/>
              <a:t>COM 1, </a:t>
            </a:r>
            <a:r>
              <a:rPr lang="en-US" sz="2800" dirty="0"/>
              <a:t>Baud rate </a:t>
            </a:r>
            <a:r>
              <a:rPr lang="en-US" sz="2800" b="1" dirty="0" smtClean="0"/>
              <a:t>19200 ,</a:t>
            </a:r>
            <a:r>
              <a:rPr lang="en-US" sz="2800" dirty="0" smtClean="0"/>
              <a:t>Data bits </a:t>
            </a:r>
            <a:r>
              <a:rPr lang="en-US" sz="2800" b="1" dirty="0" smtClean="0"/>
              <a:t>8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dirty="0" smtClean="0"/>
              <a:t>Parity </a:t>
            </a:r>
            <a:r>
              <a:rPr lang="en-US" sz="2800" b="1" dirty="0" smtClean="0"/>
              <a:t>Even</a:t>
            </a:r>
            <a:r>
              <a:rPr lang="en-US" sz="2800" dirty="0" smtClean="0"/>
              <a:t>, Stop Bits </a:t>
            </a:r>
            <a:r>
              <a:rPr lang="en-US" sz="2800" b="1" dirty="0" smtClean="0"/>
              <a:t>1</a:t>
            </a:r>
            <a:r>
              <a:rPr lang="en-US" sz="2800" dirty="0" smtClean="0"/>
              <a:t>, Flow Control </a:t>
            </a:r>
            <a:r>
              <a:rPr lang="en-US" sz="2800" b="1" dirty="0" smtClean="0"/>
              <a:t>None </a:t>
            </a:r>
            <a:r>
              <a:rPr lang="en-US" sz="2800" dirty="0" smtClean="0"/>
              <a:t>then</a:t>
            </a:r>
            <a:r>
              <a:rPr lang="en-US" sz="2800" b="1" dirty="0" smtClean="0"/>
              <a:t> </a:t>
            </a:r>
            <a:r>
              <a:rPr lang="en-US" sz="2800" dirty="0" smtClean="0"/>
              <a:t>click</a:t>
            </a:r>
            <a:r>
              <a:rPr lang="en-US" sz="2800" b="1" dirty="0" smtClean="0"/>
              <a:t> Next</a:t>
            </a:r>
            <a:endParaRPr lang="en-US" sz="28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784628"/>
            <a:ext cx="5915183" cy="4387572"/>
          </a:xfrm>
        </p:spPr>
      </p:pic>
      <p:sp>
        <p:nvSpPr>
          <p:cNvPr id="7" name="TextBox 6"/>
          <p:cNvSpPr txBox="1"/>
          <p:nvPr/>
        </p:nvSpPr>
        <p:spPr>
          <a:xfrm>
            <a:off x="6400800" y="2285999"/>
            <a:ext cx="2514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These will be the Modbus network COM settings you chose, do not confuse them with the boot loader settings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1539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91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default below works ok, click </a:t>
            </a:r>
            <a:r>
              <a:rPr lang="en-US" sz="2800" b="1" dirty="0" smtClean="0"/>
              <a:t>Next</a:t>
            </a:r>
            <a:endParaRPr lang="en-US" sz="2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836" y="1447800"/>
            <a:ext cx="6484964" cy="4810206"/>
          </a:xfrm>
        </p:spPr>
      </p:pic>
    </p:spTree>
    <p:extLst>
      <p:ext uri="{BB962C8B-B14F-4D97-AF65-F5344CB8AC3E}">
        <p14:creationId xmlns:p14="http://schemas.microsoft.com/office/powerpoint/2010/main" val="54472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Click </a:t>
            </a:r>
            <a:r>
              <a:rPr lang="en-US" sz="2800" b="1" dirty="0" smtClean="0"/>
              <a:t>Next</a:t>
            </a:r>
            <a:r>
              <a:rPr lang="en-US" sz="2800" dirty="0" smtClean="0"/>
              <a:t> and review the setting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Click </a:t>
            </a:r>
            <a:r>
              <a:rPr lang="en-US" sz="2800" b="1" dirty="0" smtClean="0"/>
              <a:t>Finish</a:t>
            </a:r>
            <a:endParaRPr lang="en-US" sz="2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566" y="1523999"/>
            <a:ext cx="6574744" cy="4876801"/>
          </a:xfrm>
        </p:spPr>
      </p:pic>
    </p:spTree>
    <p:extLst>
      <p:ext uri="{BB962C8B-B14F-4D97-AF65-F5344CB8AC3E}">
        <p14:creationId xmlns:p14="http://schemas.microsoft.com/office/powerpoint/2010/main" val="144888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Setting up a MODBUS network using </a:t>
            </a:r>
            <a:r>
              <a:rPr lang="en-US" dirty="0" err="1" smtClean="0"/>
              <a:t>KEPserverEx</a:t>
            </a:r>
            <a:r>
              <a:rPr lang="en-US" dirty="0" smtClean="0"/>
              <a:t> OPC server to read data from a 620S/640S/780S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you’ll need</a:t>
            </a:r>
          </a:p>
          <a:p>
            <a:pPr lvl="1"/>
            <a:r>
              <a:rPr lang="en-US" dirty="0" smtClean="0"/>
              <a:t>A PC with </a:t>
            </a:r>
            <a:r>
              <a:rPr lang="en-US" dirty="0" err="1" smtClean="0"/>
              <a:t>Kepserver</a:t>
            </a:r>
            <a:r>
              <a:rPr lang="en-US" dirty="0" smtClean="0"/>
              <a:t> EX 4.0 </a:t>
            </a:r>
          </a:p>
          <a:p>
            <a:pPr lvl="1"/>
            <a:r>
              <a:rPr lang="en-US" dirty="0" smtClean="0"/>
              <a:t>A  2 wire RS485 interface on the PC. </a:t>
            </a:r>
            <a:r>
              <a:rPr lang="en-US" dirty="0"/>
              <a:t> </a:t>
            </a:r>
            <a:r>
              <a:rPr lang="en-US" dirty="0" smtClean="0"/>
              <a:t>(RS232 to RS485, USB to RS485, or a PCI card)</a:t>
            </a:r>
          </a:p>
          <a:p>
            <a:pPr lvl="1"/>
            <a:r>
              <a:rPr lang="en-US" dirty="0" smtClean="0"/>
              <a:t>Twisted pair shielded cable</a:t>
            </a:r>
          </a:p>
          <a:p>
            <a:pPr lvl="1"/>
            <a:r>
              <a:rPr lang="en-US" dirty="0"/>
              <a:t>A </a:t>
            </a:r>
            <a:r>
              <a:rPr lang="en-US" dirty="0" smtClean="0"/>
              <a:t>620S/640S/780S with a MODBUS board</a:t>
            </a:r>
          </a:p>
          <a:p>
            <a:pPr lvl="1"/>
            <a:r>
              <a:rPr lang="en-US" dirty="0" smtClean="0"/>
              <a:t>Get a copies of the 600/700 Series Modbus Quick Install Guide, 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/>
              <a:t>600/700 Series </a:t>
            </a:r>
            <a:r>
              <a:rPr lang="en-US" dirty="0" smtClean="0"/>
              <a:t>Modbus Instruction Manuals.</a:t>
            </a:r>
          </a:p>
          <a:p>
            <a:r>
              <a:rPr lang="en-US" dirty="0" smtClean="0"/>
              <a:t>Determine what Baud rate, Parity , Slave node address you will be using.</a:t>
            </a:r>
          </a:p>
          <a:p>
            <a:pPr lvl="1"/>
            <a:r>
              <a:rPr lang="en-US" dirty="0" smtClean="0"/>
              <a:t>Sierra default is 19.2K baud, Even Parity,  ID# 1 Node address</a:t>
            </a:r>
          </a:p>
          <a:p>
            <a:pPr lvl="1"/>
            <a:r>
              <a:rPr lang="en-US" dirty="0" smtClean="0"/>
              <a:t>This setting can be changed using the boot loader on our meter</a:t>
            </a:r>
          </a:p>
        </p:txBody>
      </p:sp>
    </p:spTree>
    <p:extLst>
      <p:ext uri="{BB962C8B-B14F-4D97-AF65-F5344CB8AC3E}">
        <p14:creationId xmlns:p14="http://schemas.microsoft.com/office/powerpoint/2010/main" val="104339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Add the first slave device</a:t>
            </a:r>
            <a:r>
              <a:rPr lang="en-US" dirty="0" smtClean="0"/>
              <a:t>, (meter)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Click on ,</a:t>
            </a:r>
            <a:r>
              <a:rPr lang="en-US" b="1" dirty="0"/>
              <a:t>Click to add a device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494" y="1981200"/>
            <a:ext cx="6283011" cy="4144963"/>
          </a:xfrm>
        </p:spPr>
      </p:pic>
    </p:spTree>
    <p:extLst>
      <p:ext uri="{BB962C8B-B14F-4D97-AF65-F5344CB8AC3E}">
        <p14:creationId xmlns:p14="http://schemas.microsoft.com/office/powerpoint/2010/main" val="91540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Type in a Device name</a:t>
            </a:r>
            <a:r>
              <a:rPr lang="en-US" dirty="0"/>
              <a:t>, click </a:t>
            </a:r>
            <a:r>
              <a:rPr lang="en-US" b="1" dirty="0" smtClean="0"/>
              <a:t>Next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524000"/>
            <a:ext cx="6629400" cy="4993574"/>
          </a:xfrm>
        </p:spPr>
      </p:pic>
    </p:spTree>
    <p:extLst>
      <p:ext uri="{BB962C8B-B14F-4D97-AF65-F5344CB8AC3E}">
        <p14:creationId xmlns:p14="http://schemas.microsoft.com/office/powerpoint/2010/main" val="150275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Select the Device ID (node address</a:t>
            </a:r>
            <a:r>
              <a:rPr lang="en-US" sz="2800" dirty="0"/>
              <a:t>), click </a:t>
            </a:r>
            <a:r>
              <a:rPr lang="en-US" sz="2800" b="1" dirty="0" smtClean="0"/>
              <a:t>Next</a:t>
            </a:r>
            <a:endParaRPr lang="en-US" sz="2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523999"/>
            <a:ext cx="6477000" cy="4878779"/>
          </a:xfrm>
        </p:spPr>
      </p:pic>
    </p:spTree>
    <p:extLst>
      <p:ext uri="{BB962C8B-B14F-4D97-AF65-F5344CB8AC3E}">
        <p14:creationId xmlns:p14="http://schemas.microsoft.com/office/powerpoint/2010/main" val="280752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These defaults values work</a:t>
            </a:r>
            <a:r>
              <a:rPr lang="en-US" sz="2800" dirty="0"/>
              <a:t>, click </a:t>
            </a:r>
            <a:r>
              <a:rPr lang="en-US" sz="2800" b="1" dirty="0" smtClean="0"/>
              <a:t>Next</a:t>
            </a:r>
            <a:endParaRPr lang="en-US" sz="2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585593"/>
            <a:ext cx="6324600" cy="4763984"/>
          </a:xfrm>
        </p:spPr>
      </p:pic>
    </p:spTree>
    <p:extLst>
      <p:ext uri="{BB962C8B-B14F-4D97-AF65-F5344CB8AC3E}">
        <p14:creationId xmlns:p14="http://schemas.microsoft.com/office/powerpoint/2010/main" val="55176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These defaults are ok</a:t>
            </a:r>
            <a:r>
              <a:rPr lang="en-US" sz="2800" dirty="0"/>
              <a:t>, click </a:t>
            </a:r>
            <a:r>
              <a:rPr lang="en-US" sz="2800" b="1" dirty="0" smtClean="0"/>
              <a:t>Next</a:t>
            </a:r>
            <a:endParaRPr lang="en-US" sz="2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468" y="1447800"/>
            <a:ext cx="6507532" cy="4901777"/>
          </a:xfrm>
        </p:spPr>
      </p:pic>
    </p:spTree>
    <p:extLst>
      <p:ext uri="{BB962C8B-B14F-4D97-AF65-F5344CB8AC3E}">
        <p14:creationId xmlns:p14="http://schemas.microsoft.com/office/powerpoint/2010/main" val="120030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>
            <a:normAutofit/>
          </a:bodyPr>
          <a:lstStyle/>
          <a:p>
            <a:r>
              <a:rPr lang="en-US" sz="2800" dirty="0"/>
              <a:t>These defaults are ok, click Next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19200"/>
            <a:ext cx="6705600" cy="5050971"/>
          </a:xfrm>
        </p:spPr>
      </p:pic>
    </p:spTree>
    <p:extLst>
      <p:ext uri="{BB962C8B-B14F-4D97-AF65-F5344CB8AC3E}">
        <p14:creationId xmlns:p14="http://schemas.microsoft.com/office/powerpoint/2010/main" val="236063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>
            <a:normAutofit/>
          </a:bodyPr>
          <a:lstStyle/>
          <a:p>
            <a:r>
              <a:rPr lang="en-US" sz="2800" dirty="0"/>
              <a:t>These defaults are ok, click Next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14251"/>
            <a:ext cx="6781800" cy="5108369"/>
          </a:xfrm>
        </p:spPr>
      </p:pic>
    </p:spTree>
    <p:extLst>
      <p:ext uri="{BB962C8B-B14F-4D97-AF65-F5344CB8AC3E}">
        <p14:creationId xmlns:p14="http://schemas.microsoft.com/office/powerpoint/2010/main" val="232689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>
            <a:normAutofit/>
          </a:bodyPr>
          <a:lstStyle/>
          <a:p>
            <a:r>
              <a:rPr lang="en-US" sz="2800" dirty="0"/>
              <a:t>These defaults are ok, click </a:t>
            </a:r>
            <a:r>
              <a:rPr lang="en-US" sz="2800" b="1" dirty="0"/>
              <a:t>Next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45" y="1295400"/>
            <a:ext cx="6709855" cy="5054177"/>
          </a:xfrm>
        </p:spPr>
      </p:pic>
    </p:spTree>
    <p:extLst>
      <p:ext uri="{BB962C8B-B14F-4D97-AF65-F5344CB8AC3E}">
        <p14:creationId xmlns:p14="http://schemas.microsoft.com/office/powerpoint/2010/main" val="173617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>
            <a:normAutofit/>
          </a:bodyPr>
          <a:lstStyle/>
          <a:p>
            <a:r>
              <a:rPr lang="en-US" sz="2800" dirty="0"/>
              <a:t>These defaults are ok, click </a:t>
            </a:r>
            <a:r>
              <a:rPr lang="en-US" sz="2800" b="1" dirty="0"/>
              <a:t>Next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06" y="1371600"/>
            <a:ext cx="6684893" cy="5035375"/>
          </a:xfrm>
        </p:spPr>
      </p:pic>
    </p:spTree>
    <p:extLst>
      <p:ext uri="{BB962C8B-B14F-4D97-AF65-F5344CB8AC3E}">
        <p14:creationId xmlns:p14="http://schemas.microsoft.com/office/powerpoint/2010/main" val="269238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>
            <a:normAutofit/>
          </a:bodyPr>
          <a:lstStyle/>
          <a:p>
            <a:r>
              <a:rPr lang="en-US" sz="2800" dirty="0"/>
              <a:t>These defaults are ok, click </a:t>
            </a:r>
            <a:r>
              <a:rPr lang="en-US" sz="2800" b="1" dirty="0"/>
              <a:t>Next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54826"/>
            <a:ext cx="6705600" cy="5050972"/>
          </a:xfrm>
        </p:spPr>
      </p:pic>
    </p:spTree>
    <p:extLst>
      <p:ext uri="{BB962C8B-B14F-4D97-AF65-F5344CB8AC3E}">
        <p14:creationId xmlns:p14="http://schemas.microsoft.com/office/powerpoint/2010/main" val="198093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00600"/>
          </a:xfrm>
        </p:spPr>
        <p:txBody>
          <a:bodyPr/>
          <a:lstStyle/>
          <a:p>
            <a:r>
              <a:rPr lang="en-US" dirty="0" smtClean="0"/>
              <a:t>Install the </a:t>
            </a:r>
            <a:r>
              <a:rPr lang="en-US" dirty="0" err="1" smtClean="0"/>
              <a:t>KEPserverEx</a:t>
            </a:r>
            <a:r>
              <a:rPr lang="en-US" dirty="0" smtClean="0"/>
              <a:t> 4.0 software on your PC</a:t>
            </a:r>
          </a:p>
          <a:p>
            <a:r>
              <a:rPr lang="en-US" dirty="0" smtClean="0"/>
              <a:t>Install the RS485 hardware and drivers on the PC </a:t>
            </a:r>
          </a:p>
          <a:p>
            <a:r>
              <a:rPr lang="en-US" dirty="0" smtClean="0"/>
              <a:t>Make sure your PC has Microsoft HyperTerminal software</a:t>
            </a:r>
          </a:p>
          <a:p>
            <a:pPr lvl="1"/>
            <a:r>
              <a:rPr lang="en-US" dirty="0" smtClean="0"/>
              <a:t>Windows XP and Vista included HyperTerminal,  you ‘ll need to add it to Win 7&amp;8</a:t>
            </a:r>
          </a:p>
          <a:p>
            <a:pPr lvl="1"/>
            <a:r>
              <a:rPr lang="en-US" dirty="0" smtClean="0"/>
              <a:t>Other terminal programs can be used, but they must have XMODEM to update firmware</a:t>
            </a:r>
          </a:p>
          <a:p>
            <a:r>
              <a:rPr lang="en-US" dirty="0" smtClean="0"/>
              <a:t>Connect wires between the 600/700 meter and the RS485 as shown in Chapter 1 of the 600/700 instruction manual</a:t>
            </a:r>
          </a:p>
          <a:p>
            <a:r>
              <a:rPr lang="en-US" dirty="0" smtClean="0"/>
              <a:t>Change </a:t>
            </a:r>
            <a:r>
              <a:rPr lang="en-US" dirty="0"/>
              <a:t>the 600/700 meter </a:t>
            </a:r>
            <a:r>
              <a:rPr lang="en-US" dirty="0" smtClean="0"/>
              <a:t>setting using HyperTerminal to whatever ID number (node address),  Baud rate, Parity, Response Delay, Tag Name, FB byte order (normally 34,12) you decided to use. See Chapter 2</a:t>
            </a:r>
          </a:p>
          <a:p>
            <a:pPr lvl="1"/>
            <a:r>
              <a:rPr lang="en-US" dirty="0" smtClean="0"/>
              <a:t>Starting the Boot loader may take some practice. From the time you power your meter until you press Enter on the PC is about 2 seconds.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0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914400"/>
          </a:xfrm>
        </p:spPr>
        <p:txBody>
          <a:bodyPr>
            <a:normAutofit/>
          </a:bodyPr>
          <a:lstStyle/>
          <a:p>
            <a:r>
              <a:rPr lang="en-US" sz="2800" dirty="0"/>
              <a:t>These defaults are ok, </a:t>
            </a:r>
            <a:r>
              <a:rPr lang="en-US" sz="2800" dirty="0" smtClean="0"/>
              <a:t>click </a:t>
            </a:r>
            <a:r>
              <a:rPr lang="en-US" sz="2800" b="1" dirty="0"/>
              <a:t>Next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501239"/>
            <a:ext cx="6400800" cy="4821382"/>
          </a:xfrm>
        </p:spPr>
      </p:pic>
    </p:spTree>
    <p:extLst>
      <p:ext uri="{BB962C8B-B14F-4D97-AF65-F5344CB8AC3E}">
        <p14:creationId xmlns:p14="http://schemas.microsoft.com/office/powerpoint/2010/main" val="257142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You can review all of the new device setting you have done here, once your satisfied click </a:t>
            </a:r>
            <a:r>
              <a:rPr lang="en-US" sz="2800" b="1" dirty="0" smtClean="0"/>
              <a:t>Finished</a:t>
            </a:r>
            <a:endParaRPr lang="en-US" sz="2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631" y="1524000"/>
            <a:ext cx="6558769" cy="4940372"/>
          </a:xfrm>
        </p:spPr>
      </p:pic>
    </p:spTree>
    <p:extLst>
      <p:ext uri="{BB962C8B-B14F-4D97-AF65-F5344CB8AC3E}">
        <p14:creationId xmlns:p14="http://schemas.microsoft.com/office/powerpoint/2010/main" val="291535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 have configured the Master and the 1</a:t>
            </a:r>
            <a:r>
              <a:rPr lang="en-US" baseline="30000" dirty="0" smtClean="0"/>
              <a:t>st</a:t>
            </a:r>
            <a:r>
              <a:rPr lang="en-US" dirty="0" smtClean="0"/>
              <a:t> slave.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144963"/>
          </a:xfrm>
        </p:spPr>
        <p:txBody>
          <a:bodyPr/>
          <a:lstStyle/>
          <a:p>
            <a:r>
              <a:rPr lang="en-US" dirty="0"/>
              <a:t>You will need to configure the </a:t>
            </a:r>
            <a:r>
              <a:rPr lang="en-US" dirty="0" smtClean="0"/>
              <a:t>Tags </a:t>
            </a:r>
            <a:r>
              <a:rPr lang="en-US" dirty="0"/>
              <a:t>that will contain the data from your </a:t>
            </a:r>
            <a:r>
              <a:rPr lang="en-US" dirty="0" smtClean="0"/>
              <a:t>meter for an OPC client to see the data values. </a:t>
            </a:r>
          </a:p>
          <a:p>
            <a:r>
              <a:rPr lang="en-US" dirty="0" smtClean="0"/>
              <a:t>You will need the register list  for the meter you are using to look up the register number, the data type used, and the byte order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9" t="20161" r="60936" b="10635"/>
          <a:stretch/>
        </p:blipFill>
        <p:spPr bwMode="auto">
          <a:xfrm>
            <a:off x="1752600" y="2895600"/>
            <a:ext cx="5763323" cy="3406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223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91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To make a new Tag click on either add Tag icon</a:t>
            </a:r>
            <a:endParaRPr lang="en-US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23" y="1261134"/>
            <a:ext cx="7623354" cy="5029200"/>
          </a:xfrm>
        </p:spPr>
      </p:pic>
      <p:sp>
        <p:nvSpPr>
          <p:cNvPr id="7" name="Down Arrow 6"/>
          <p:cNvSpPr/>
          <p:nvPr/>
        </p:nvSpPr>
        <p:spPr>
          <a:xfrm rot="8666365">
            <a:off x="3174793" y="2001213"/>
            <a:ext cx="255440" cy="581915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36936">
            <a:off x="1573741" y="1826327"/>
            <a:ext cx="44450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724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When </a:t>
            </a:r>
            <a:r>
              <a:rPr lang="en-US" sz="2800" b="1" dirty="0" smtClean="0"/>
              <a:t>Add Tag </a:t>
            </a:r>
            <a:r>
              <a:rPr lang="en-US" sz="2800" dirty="0" smtClean="0"/>
              <a:t>is clicked the dialog box below will appear</a:t>
            </a:r>
            <a:br>
              <a:rPr lang="en-US" sz="2800" dirty="0" smtClean="0"/>
            </a:br>
            <a:r>
              <a:rPr lang="en-US" sz="2800" dirty="0" smtClean="0"/>
              <a:t>From the information on the meter Holding Register list fill in:</a:t>
            </a:r>
            <a:br>
              <a:rPr lang="en-US" sz="2800" dirty="0" smtClean="0"/>
            </a:br>
            <a:r>
              <a:rPr lang="en-US" sz="2800" dirty="0" smtClean="0"/>
              <a:t>Tag Name, Register Address, Description, Data type, read/write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905000"/>
            <a:ext cx="5554750" cy="4343400"/>
          </a:xfrm>
        </p:spPr>
      </p:pic>
    </p:spTree>
    <p:extLst>
      <p:ext uri="{BB962C8B-B14F-4D97-AF65-F5344CB8AC3E}">
        <p14:creationId xmlns:p14="http://schemas.microsoft.com/office/powerpoint/2010/main" val="157511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914400"/>
          </a:xfrm>
        </p:spPr>
        <p:txBody>
          <a:bodyPr>
            <a:noAutofit/>
          </a:bodyPr>
          <a:lstStyle/>
          <a:p>
            <a:r>
              <a:rPr lang="en-US" sz="4800" dirty="0" err="1" smtClean="0"/>
              <a:t>KEPserverEX</a:t>
            </a:r>
            <a:r>
              <a:rPr lang="en-US" sz="4800" dirty="0" smtClean="0"/>
              <a:t> </a:t>
            </a:r>
            <a:br>
              <a:rPr lang="en-US" sz="4800" dirty="0" smtClean="0"/>
            </a:br>
            <a:r>
              <a:rPr lang="en-US" sz="4800" dirty="0" smtClean="0"/>
              <a:t>data type name</a:t>
            </a:r>
            <a:br>
              <a:rPr lang="en-US" sz="4800" dirty="0" smtClean="0"/>
            </a:br>
            <a:r>
              <a:rPr lang="en-US" sz="4800" dirty="0" smtClean="0"/>
              <a:t>descriptions</a:t>
            </a:r>
            <a:endParaRPr lang="en-US" sz="4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6" t="14624" r="73346" b="4721"/>
          <a:stretch/>
        </p:blipFill>
        <p:spPr bwMode="auto">
          <a:xfrm>
            <a:off x="4724400" y="570411"/>
            <a:ext cx="4129178" cy="59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911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last tag was a Float data type, this time I will add a 32 bit unsigned integer (“</a:t>
            </a:r>
            <a:r>
              <a:rPr lang="en-US" sz="2800" dirty="0" err="1" smtClean="0"/>
              <a:t>DWord</a:t>
            </a:r>
            <a:r>
              <a:rPr lang="en-US" sz="2800" dirty="0" smtClean="0"/>
              <a:t>” in </a:t>
            </a:r>
            <a:r>
              <a:rPr lang="en-US" sz="2800" dirty="0" err="1" smtClean="0"/>
              <a:t>KEPserverEx</a:t>
            </a:r>
            <a:r>
              <a:rPr lang="en-US" sz="2800" dirty="0" smtClean="0"/>
              <a:t>). </a:t>
            </a:r>
            <a:br>
              <a:rPr lang="en-US" sz="2800" dirty="0" smtClean="0"/>
            </a:br>
            <a:r>
              <a:rPr lang="en-US" sz="2800" dirty="0" smtClean="0"/>
              <a:t>The Totalizer is at address  40003 to 40004.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1908704"/>
            <a:ext cx="5167312" cy="4040452"/>
          </a:xfrm>
        </p:spPr>
      </p:pic>
    </p:spTree>
    <p:extLst>
      <p:ext uri="{BB962C8B-B14F-4D97-AF65-F5344CB8AC3E}">
        <p14:creationId xmlns:p14="http://schemas.microsoft.com/office/powerpoint/2010/main" val="90940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This time I’ll add an ASCII String data type.</a:t>
            </a:r>
            <a:br>
              <a:rPr lang="en-US" sz="2800" dirty="0" smtClean="0"/>
            </a:br>
            <a:r>
              <a:rPr lang="en-US" sz="2800" dirty="0" smtClean="0"/>
              <a:t>From the Register list I see that the flow units are on registers 40011 to 40013, using data type “string”.</a:t>
            </a:r>
            <a:endParaRPr lang="en-US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057400"/>
            <a:ext cx="4848225" cy="3790950"/>
          </a:xfrm>
        </p:spPr>
      </p:pic>
      <p:sp>
        <p:nvSpPr>
          <p:cNvPr id="7" name="Rectangular Callout 6"/>
          <p:cNvSpPr/>
          <p:nvPr/>
        </p:nvSpPr>
        <p:spPr>
          <a:xfrm>
            <a:off x="381000" y="2057400"/>
            <a:ext cx="2971800" cy="2286000"/>
          </a:xfrm>
          <a:prstGeom prst="wedgeRectCallout">
            <a:avLst>
              <a:gd name="adj1" fmla="val 71108"/>
              <a:gd name="adj2" fmla="val 345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When using a string, </a:t>
            </a:r>
            <a:r>
              <a:rPr lang="en-US" dirty="0" err="1" smtClean="0">
                <a:solidFill>
                  <a:schemeClr val="tx1"/>
                </a:solidFill>
              </a:rPr>
              <a:t>KEPserverEx</a:t>
            </a:r>
            <a:r>
              <a:rPr lang="en-US" dirty="0" smtClean="0">
                <a:solidFill>
                  <a:schemeClr val="tx1"/>
                </a:solidFill>
              </a:rPr>
              <a:t> needs to know how many characters are in the string, and what order the characters appear.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The .4 indicates 4 characters and H indicates the order of the characters (</a:t>
            </a:r>
            <a:r>
              <a:rPr lang="en-US" dirty="0" err="1" smtClean="0">
                <a:solidFill>
                  <a:schemeClr val="tx1"/>
                </a:solidFill>
              </a:rPr>
              <a:t>HiLo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3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Now start the </a:t>
            </a:r>
            <a:r>
              <a:rPr lang="en-US" sz="2800" dirty="0" err="1" smtClean="0"/>
              <a:t>Kepserver’s</a:t>
            </a:r>
            <a:r>
              <a:rPr lang="en-US" sz="2800" dirty="0" smtClean="0"/>
              <a:t> built-in </a:t>
            </a:r>
            <a:r>
              <a:rPr lang="en-US" sz="2800" b="1" dirty="0" smtClean="0"/>
              <a:t>Quick OPC client </a:t>
            </a:r>
            <a:r>
              <a:rPr lang="en-US" sz="2800" dirty="0" smtClean="0"/>
              <a:t>by clicking the Hammer icon.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00200"/>
            <a:ext cx="7086600" cy="4675098"/>
          </a:xfrm>
        </p:spPr>
      </p:pic>
      <p:sp>
        <p:nvSpPr>
          <p:cNvPr id="5" name="Down Arrow 4"/>
          <p:cNvSpPr/>
          <p:nvPr/>
        </p:nvSpPr>
        <p:spPr>
          <a:xfrm rot="13660047">
            <a:off x="2720118" y="1957649"/>
            <a:ext cx="282594" cy="783939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ular Callout 5"/>
          <p:cNvSpPr/>
          <p:nvPr/>
        </p:nvSpPr>
        <p:spPr>
          <a:xfrm>
            <a:off x="4876800" y="2895600"/>
            <a:ext cx="2468668" cy="1592705"/>
          </a:xfrm>
          <a:prstGeom prst="wedgeRectCallout">
            <a:avLst>
              <a:gd name="adj1" fmla="val -73966"/>
              <a:gd name="adj2" fmla="val -7378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Notice </a:t>
            </a:r>
            <a:r>
              <a:rPr lang="en-US" dirty="0" err="1" smtClean="0">
                <a:solidFill>
                  <a:schemeClr val="tx1"/>
                </a:solidFill>
              </a:rPr>
              <a:t>Kepserver</a:t>
            </a:r>
            <a:r>
              <a:rPr lang="en-US" dirty="0" smtClean="0">
                <a:solidFill>
                  <a:schemeClr val="tx1"/>
                </a:solidFill>
              </a:rPr>
              <a:t> added a zero to the register addresses. This is done for compatibility with older Modbus devices.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8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Quick Client will start and show all the tags. Including the ones I just made and the automatically generated System tags.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69" y="1981200"/>
            <a:ext cx="7903062" cy="4144963"/>
          </a:xfrm>
        </p:spPr>
      </p:pic>
    </p:spTree>
    <p:extLst>
      <p:ext uri="{BB962C8B-B14F-4D97-AF65-F5344CB8AC3E}">
        <p14:creationId xmlns:p14="http://schemas.microsoft.com/office/powerpoint/2010/main" val="60270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4582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Using the Boot loader to change the COM settings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Start HyperTerminal. Click </a:t>
            </a:r>
            <a:r>
              <a:rPr lang="en-US" b="1" dirty="0" smtClean="0"/>
              <a:t>Cancel, </a:t>
            </a:r>
            <a:r>
              <a:rPr lang="en-US" dirty="0" smtClean="0"/>
              <a:t>we’ll just edit the current connection.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084" y="2133600"/>
            <a:ext cx="6268466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99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Click on the </a:t>
            </a:r>
            <a:r>
              <a:rPr lang="en-US" sz="2800" b="1" dirty="0" smtClean="0"/>
              <a:t>Modbus Master.620_1 </a:t>
            </a:r>
            <a:r>
              <a:rPr lang="en-US" sz="2800" dirty="0" smtClean="0"/>
              <a:t>folder to see the Tags I made for Flow, Total, and Units</a:t>
            </a:r>
            <a:endParaRPr lang="en-US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76400"/>
            <a:ext cx="8571991" cy="4495800"/>
          </a:xfrm>
        </p:spPr>
      </p:pic>
      <p:sp>
        <p:nvSpPr>
          <p:cNvPr id="5" name="Rectangular Callout 4"/>
          <p:cNvSpPr/>
          <p:nvPr/>
        </p:nvSpPr>
        <p:spPr>
          <a:xfrm>
            <a:off x="2819400" y="3505200"/>
            <a:ext cx="2743200" cy="990600"/>
          </a:xfrm>
          <a:prstGeom prst="wedgeRectCallout">
            <a:avLst>
              <a:gd name="adj1" fmla="val 32616"/>
              <a:gd name="adj2" fmla="val -1152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 Flow Rate, Flow Units, and Totalizer values are in the Value column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38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r>
              <a:rPr lang="en-US" dirty="0" err="1" smtClean="0"/>
              <a:t>Kepserver</a:t>
            </a:r>
            <a:r>
              <a:rPr lang="en-US" dirty="0" smtClean="0"/>
              <a:t>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144963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At this point you should be able to:</a:t>
            </a:r>
          </a:p>
          <a:p>
            <a:pPr lvl="1"/>
            <a:r>
              <a:rPr lang="en-US" sz="2400" dirty="0" smtClean="0"/>
              <a:t>Use the Sierra Boot loader to change a meter’s com settings</a:t>
            </a:r>
          </a:p>
          <a:p>
            <a:pPr lvl="1"/>
            <a:r>
              <a:rPr lang="en-US" sz="2400" dirty="0" smtClean="0"/>
              <a:t>Add a new Modbus-RTU master to </a:t>
            </a:r>
            <a:r>
              <a:rPr lang="en-US" sz="2400" dirty="0" err="1" smtClean="0"/>
              <a:t>Kepserver</a:t>
            </a:r>
            <a:endParaRPr lang="en-US" sz="2400" dirty="0" smtClean="0"/>
          </a:p>
          <a:p>
            <a:pPr lvl="1"/>
            <a:r>
              <a:rPr lang="en-US" sz="2400" dirty="0" smtClean="0"/>
              <a:t>Add a new Modbus-RTU slave device</a:t>
            </a:r>
          </a:p>
          <a:p>
            <a:pPr lvl="1"/>
            <a:r>
              <a:rPr lang="en-US" sz="2400" dirty="0" smtClean="0"/>
              <a:t>Add device Tags to read values from the slave device</a:t>
            </a:r>
          </a:p>
          <a:p>
            <a:pPr lvl="1"/>
            <a:r>
              <a:rPr lang="en-US" sz="2400" dirty="0" smtClean="0"/>
              <a:t>Start the </a:t>
            </a:r>
            <a:r>
              <a:rPr lang="en-US" sz="2400" dirty="0" err="1" smtClean="0"/>
              <a:t>Kepserver</a:t>
            </a:r>
            <a:r>
              <a:rPr lang="en-US" sz="2400" dirty="0" smtClean="0"/>
              <a:t> Quick Client to read values from  a slave device</a:t>
            </a:r>
          </a:p>
          <a:p>
            <a:pPr lvl="1"/>
            <a:r>
              <a:rPr lang="en-US" sz="2400" dirty="0" smtClean="0"/>
              <a:t>Other Modbus equipped Sierra devices will use the same setup, only different register lists will be used.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4906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END of </a:t>
            </a:r>
            <a:r>
              <a:rPr lang="en-US" dirty="0" err="1" smtClean="0"/>
              <a:t>Kepserver</a:t>
            </a:r>
            <a:r>
              <a:rPr lang="en-US" dirty="0" smtClean="0"/>
              <a:t> Power Point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09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On the File menu, select Properties, then select the COM port you will be using. (COM1 here)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28800"/>
            <a:ext cx="6496411" cy="4343400"/>
          </a:xfrm>
        </p:spPr>
      </p:pic>
    </p:spTree>
    <p:extLst>
      <p:ext uri="{BB962C8B-B14F-4D97-AF65-F5344CB8AC3E}">
        <p14:creationId xmlns:p14="http://schemas.microsoft.com/office/powerpoint/2010/main" val="308017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Change the Bits per second (Baud) to </a:t>
            </a:r>
            <a:r>
              <a:rPr lang="en-US" sz="2800" b="1" dirty="0" smtClean="0"/>
              <a:t>9600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Change the Flow Control to </a:t>
            </a:r>
            <a:r>
              <a:rPr lang="en-US" sz="2800" b="1" dirty="0" smtClean="0"/>
              <a:t>None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195" y="1981200"/>
            <a:ext cx="6199609" cy="4144963"/>
          </a:xfrm>
        </p:spPr>
      </p:pic>
    </p:spTree>
    <p:extLst>
      <p:ext uri="{BB962C8B-B14F-4D97-AF65-F5344CB8AC3E}">
        <p14:creationId xmlns:p14="http://schemas.microsoft.com/office/powerpoint/2010/main" val="229605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828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Here is the tricky part! Power up the meter, then press </a:t>
            </a:r>
            <a:r>
              <a:rPr lang="en-US" sz="2800" b="1" dirty="0" smtClean="0"/>
              <a:t>Enter</a:t>
            </a:r>
            <a:r>
              <a:rPr lang="en-US" sz="2800" dirty="0" smtClean="0"/>
              <a:t> within 2 seconds. If you miss the 2 second window, power down the meter and try again.</a:t>
            </a:r>
            <a:br>
              <a:rPr lang="en-US" sz="2800" dirty="0" smtClean="0"/>
            </a:br>
            <a:r>
              <a:rPr lang="en-US" sz="2800" dirty="0" smtClean="0"/>
              <a:t>If you succeed you will see the screen below.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362200"/>
            <a:ext cx="6199609" cy="4144963"/>
          </a:xfrm>
        </p:spPr>
      </p:pic>
    </p:spTree>
    <p:extLst>
      <p:ext uri="{BB962C8B-B14F-4D97-AF65-F5344CB8AC3E}">
        <p14:creationId xmlns:p14="http://schemas.microsoft.com/office/powerpoint/2010/main" val="72285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Press </a:t>
            </a:r>
            <a:r>
              <a:rPr lang="en-US" sz="2800" b="1" dirty="0" smtClean="0"/>
              <a:t>2</a:t>
            </a:r>
            <a:r>
              <a:rPr lang="en-US" sz="2800" dirty="0" smtClean="0"/>
              <a:t>) to Setup up the Modbus board. </a:t>
            </a:r>
            <a:r>
              <a:rPr lang="en-US" sz="2800" b="1" dirty="0" smtClean="0"/>
              <a:t>C</a:t>
            </a:r>
            <a:r>
              <a:rPr lang="en-US" sz="2800" dirty="0" smtClean="0"/>
              <a:t> to change, </a:t>
            </a:r>
            <a:br>
              <a:rPr lang="en-US" sz="2800" dirty="0" smtClean="0"/>
            </a:br>
            <a:r>
              <a:rPr lang="en-US" sz="2800" b="1" dirty="0" smtClean="0"/>
              <a:t>N </a:t>
            </a:r>
            <a:r>
              <a:rPr lang="en-US" sz="2800" dirty="0" smtClean="0"/>
              <a:t>to look at the next entry. (ID changed from 255 to 1) Baud rate and Parity must match your Master’s settings.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828800"/>
            <a:ext cx="7180244" cy="4800600"/>
          </a:xfrm>
        </p:spPr>
      </p:pic>
    </p:spTree>
    <p:extLst>
      <p:ext uri="{BB962C8B-B14F-4D97-AF65-F5344CB8AC3E}">
        <p14:creationId xmlns:p14="http://schemas.microsoft.com/office/powerpoint/2010/main" val="65614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305800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Press </a:t>
            </a:r>
            <a:r>
              <a:rPr lang="en-US" sz="2800" b="1" dirty="0" smtClean="0"/>
              <a:t>3) </a:t>
            </a:r>
            <a:r>
              <a:rPr lang="en-US" sz="2800" dirty="0" smtClean="0"/>
              <a:t>to quit, or you’ll have to cycle the power on the meter. </a:t>
            </a:r>
            <a:br>
              <a:rPr lang="en-US" sz="2800" dirty="0" smtClean="0"/>
            </a:br>
            <a:r>
              <a:rPr lang="en-US" sz="2800" dirty="0" smtClean="0"/>
              <a:t>Press </a:t>
            </a:r>
            <a:r>
              <a:rPr lang="en-US" sz="2800" b="1" dirty="0" smtClean="0"/>
              <a:t>File</a:t>
            </a:r>
            <a:r>
              <a:rPr lang="en-US" sz="2800" dirty="0" smtClean="0"/>
              <a:t>&gt;</a:t>
            </a:r>
            <a:r>
              <a:rPr lang="en-US" sz="2800" b="1" dirty="0" smtClean="0"/>
              <a:t>Exit</a:t>
            </a:r>
            <a:r>
              <a:rPr lang="en-US" sz="2800" dirty="0" smtClean="0"/>
              <a:t> or the </a:t>
            </a:r>
            <a:r>
              <a:rPr lang="en-US" sz="2800" b="1" dirty="0" smtClean="0"/>
              <a:t>X</a:t>
            </a:r>
            <a:r>
              <a:rPr lang="en-US" sz="2800" dirty="0" smtClean="0"/>
              <a:t> to close the window</a:t>
            </a:r>
            <a:br>
              <a:rPr lang="en-US" sz="2800" dirty="0" smtClean="0"/>
            </a:br>
            <a:r>
              <a:rPr lang="en-US" sz="2800" dirty="0" smtClean="0"/>
              <a:t>Click </a:t>
            </a:r>
            <a:r>
              <a:rPr lang="en-US" sz="2800" b="1" dirty="0" smtClean="0"/>
              <a:t>Yes</a:t>
            </a:r>
            <a:r>
              <a:rPr lang="en-US" sz="2800" dirty="0" smtClean="0"/>
              <a:t> on the dialog box to close HyperTerminal</a:t>
            </a:r>
            <a:endParaRPr lang="en-US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209800"/>
            <a:ext cx="6610383" cy="4419600"/>
          </a:xfrm>
        </p:spPr>
      </p:pic>
    </p:spTree>
    <p:extLst>
      <p:ext uri="{BB962C8B-B14F-4D97-AF65-F5344CB8AC3E}">
        <p14:creationId xmlns:p14="http://schemas.microsoft.com/office/powerpoint/2010/main" val="111237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Macro</Template>
  <TotalTime>1746</TotalTime>
  <Words>1053</Words>
  <Application>Microsoft Office PowerPoint</Application>
  <PresentationFormat>On-screen Show (4:3)</PresentationFormat>
  <Paragraphs>82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Macro</vt:lpstr>
      <vt:lpstr>Using KEPserverEx on Sierra Instruments Modbus products</vt:lpstr>
      <vt:lpstr>Setting up a MODBUS network using KEPserverEx OPC server to read data from a 620S/640S/780S</vt:lpstr>
      <vt:lpstr>PowerPoint Presentation</vt:lpstr>
      <vt:lpstr>Using the Boot loader to change the COM settings</vt:lpstr>
      <vt:lpstr>On the File menu, select Properties, then select the COM port you will be using. (COM1 here)</vt:lpstr>
      <vt:lpstr>Change the Bits per second (Baud) to 9600 Change the Flow Control to None.</vt:lpstr>
      <vt:lpstr>Here is the tricky part! Power up the meter, then press Enter within 2 seconds. If you miss the 2 second window, power down the meter and try again. If you succeed you will see the screen below.</vt:lpstr>
      <vt:lpstr>Press 2) to Setup up the Modbus board. C to change,  N to look at the next entry. (ID changed from 255 to 1) Baud rate and Parity must match your Master’s settings.</vt:lpstr>
      <vt:lpstr>Press 3) to quit, or you’ll have to cycle the power on the meter.  Press File&gt;Exit or the X to close the window Click Yes on the dialog box to close HyperTerminal</vt:lpstr>
      <vt:lpstr>Using KepserverEx</vt:lpstr>
      <vt:lpstr>Start KEPserverEx. For a fresh start click on File&gt;New Click on Click to add a channel to add your master </vt:lpstr>
      <vt:lpstr>The easy way </vt:lpstr>
      <vt:lpstr>PowerPoint Presentation</vt:lpstr>
      <vt:lpstr>PowerPoint Presentation</vt:lpstr>
      <vt:lpstr>Doing your Own Type a name for your Channel name:</vt:lpstr>
      <vt:lpstr>Chose the Device driver, Modbus Serial</vt:lpstr>
      <vt:lpstr>Select the COM port COM 1, Baud rate 19200 ,Data bits 8 Parity Even, Stop Bits 1, Flow Control None then click Next</vt:lpstr>
      <vt:lpstr>The default below works ok, click Next</vt:lpstr>
      <vt:lpstr>Click Next and review the setting Click Finish</vt:lpstr>
      <vt:lpstr>Add the first slave device, (meter) Click on ,Click to add a device</vt:lpstr>
      <vt:lpstr> Type in a Device name, click Next</vt:lpstr>
      <vt:lpstr>Select the Device ID (node address), click Next</vt:lpstr>
      <vt:lpstr>These defaults values work, click Next</vt:lpstr>
      <vt:lpstr>These defaults are ok, click Next</vt:lpstr>
      <vt:lpstr>These defaults are ok, click Next</vt:lpstr>
      <vt:lpstr>These defaults are ok, click Next</vt:lpstr>
      <vt:lpstr>These defaults are ok, click Next</vt:lpstr>
      <vt:lpstr>These defaults are ok, click Next</vt:lpstr>
      <vt:lpstr>These defaults are ok, click Next</vt:lpstr>
      <vt:lpstr>These defaults are ok, click Next</vt:lpstr>
      <vt:lpstr>You can review all of the new device setting you have done here, once your satisfied click Finished</vt:lpstr>
      <vt:lpstr>You have configured the Master and the 1st slave. </vt:lpstr>
      <vt:lpstr>To make a new Tag click on either add Tag icon</vt:lpstr>
      <vt:lpstr>When Add Tag is clicked the dialog box below will appear From the information on the meter Holding Register list fill in: Tag Name, Register Address, Description, Data type, read/write</vt:lpstr>
      <vt:lpstr>KEPserverEX  data type name descriptions</vt:lpstr>
      <vt:lpstr>The last tag was a Float data type, this time I will add a 32 bit unsigned integer (“DWord” in KEPserverEx).  The Totalizer is at address  40003 to 40004.</vt:lpstr>
      <vt:lpstr>This time I’ll add an ASCII String data type. From the Register list I see that the flow units are on registers 40011 to 40013, using data type “string”.</vt:lpstr>
      <vt:lpstr>Now start the Kepserver’s built-in Quick OPC client by clicking the Hammer icon.</vt:lpstr>
      <vt:lpstr>The Quick Client will start and show all the tags. Including the ones I just made and the automatically generated System tags.</vt:lpstr>
      <vt:lpstr>Click on the Modbus Master.620_1 folder to see the Tags I made for Flow, Total, and Units</vt:lpstr>
      <vt:lpstr>Kepserver summary</vt:lpstr>
      <vt:lpstr>END of Kepserver Power 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Rory Ross</dc:creator>
  <cp:lastModifiedBy>Rory Ross</cp:lastModifiedBy>
  <cp:revision>73</cp:revision>
  <dcterms:created xsi:type="dcterms:W3CDTF">2014-06-12T20:37:29Z</dcterms:created>
  <dcterms:modified xsi:type="dcterms:W3CDTF">2015-09-03T15:47:05Z</dcterms:modified>
</cp:coreProperties>
</file>